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C904-8D36-04DF-15D5-35C50EA38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5ABB9-C913-F9EC-DDC6-61F1DCC21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B90BA-1FCE-35E3-3E94-D0546091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56CC9-0373-9E04-2775-F2BA36BC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E6FCA-62D4-1236-40E3-46FE4515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36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B87A4-22E1-0E1B-1373-FF44AB71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77E16-F19B-AE2B-4AEB-C6BD5545C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780E8-452C-1A9B-B74D-26E766E3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FF7B9-2FCB-2A00-77E7-66713F506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6A2B9-08FE-39CD-0AA1-20D71009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03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442A95-D2E3-7D6A-27A9-842321941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78FEA-D8FC-9C7F-9440-6100C6B17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E12AC-20F9-017D-E6A1-B8427F0F7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AFFF2-480A-AABB-8E29-EA4BFC9D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7EAA1-686A-9ECB-DD28-4C3B99B2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25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2B47-B8B0-82C5-BE6F-1D77949D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958B-27FA-1BD4-7D6D-92A40D5F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4FEF-65B9-8D84-BB9C-944F66CB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0E491-FE20-BDDF-F352-BA0D7AC7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7F2C7-8424-7A01-5A57-626592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77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7AFE-8AE7-66C0-AFB9-8B13F150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D6BA-E8BE-FDAC-E008-AF62C2674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3051-0ACB-2BD6-0AC1-A6085770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99C21-441A-8885-520F-A5F1367C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7B41F-06B7-3306-D05B-D8E7D0BF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93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7D6D-B7E1-C02B-6A45-BDF20A03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0E36F-70D9-9309-2B13-626133B19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541E9-9F79-0F8E-8769-A1A160B38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4CC92-C2D4-20AA-C996-B649D9E39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2863D-110A-7A59-9F0E-15A1BF5A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21323-F5D2-3EEA-3C90-405BF6A3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1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3374-7E8C-2029-E034-1003D91A3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DA9D-D7B2-6B98-42A1-7C3E4CC0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7F3D4-9996-201E-A569-D0603CD1D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9A40-E59B-53B1-F548-03B083472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73678-D5F6-C93C-BDEB-067DE3D76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66255-AF9A-0F97-0A46-942A9025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B0A01-0AFE-64EC-C8F9-F8C00285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A647A-F1DB-3E33-31B7-55A5E235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42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1AAD-9F2D-3FA8-51D2-3FD011BF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0C540-34B3-E911-2AEC-74A8EF56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701FE-0991-2BBC-0A85-A9BA3310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8884F-6F9C-E6C3-D0D7-5078E08D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87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E8AB9-E605-D166-DEBA-C1588861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BAF32-2C11-3176-8EEC-C9216220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B0F91-3B3C-C9E5-7F7A-DBCDB8E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29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AA0A-6507-645C-FC4F-A367264C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AAC00-9155-DD34-E12E-E0A24BF02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AA8B1-FF23-8146-2BFA-DF2454A4D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E3A3C-5731-D1F9-0314-70CCEE4C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1D92D-A976-3588-1AAC-39D75637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56735-84DD-CBCE-1EAD-623BE379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19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6AA4-EA5F-D7BC-F486-92602E1B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6BA6B-26B0-9EA9-A11D-C639D18CA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E6C5A-8C26-EDFE-1B54-A9B00E154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0EA9E-9709-8180-7DA4-0207EB87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4FF09-445A-F6B2-E94E-591FE050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D1321-4863-CB8A-C6BD-8093EE22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5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A8123-A729-C5A3-4B79-59B909E9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C2295-0D6D-2673-903A-F52F713FC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8A7E0-F8A7-6C00-0C5B-608A0F9C8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1B321-2864-4607-89E2-DD2F535BC91B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5CD1D-2DAD-B703-1307-095423ECD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C9A66-35F2-9894-C8FC-F0B14D01E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16EAF-B5D7-4E59-AA8E-2D9FF409D3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571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E846-B398-7C5A-C24F-1C199654C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Power BI</a:t>
            </a:r>
            <a:br>
              <a:rPr lang="en-IN" dirty="0"/>
            </a:br>
            <a:r>
              <a:rPr lang="en-IN" dirty="0"/>
              <a:t>Day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BB6B57-EC99-EC36-425D-D81795765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2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1">
            <a:extLst>
              <a:ext uri="{FF2B5EF4-FFF2-40B4-BE49-F238E27FC236}">
                <a16:creationId xmlns:a16="http://schemas.microsoft.com/office/drawing/2014/main" id="{E8ABD7D8-F96C-FCAC-EB30-08196BC96F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025"/>
            <a:ext cx="12192000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6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2">
            <a:extLst>
              <a:ext uri="{FF2B5EF4-FFF2-40B4-BE49-F238E27FC236}">
                <a16:creationId xmlns:a16="http://schemas.microsoft.com/office/drawing/2014/main" id="{5FB2173D-F0C4-F9AF-F039-F470032E0E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3">
            <a:extLst>
              <a:ext uri="{FF2B5EF4-FFF2-40B4-BE49-F238E27FC236}">
                <a16:creationId xmlns:a16="http://schemas.microsoft.com/office/drawing/2014/main" id="{F8C5B8AE-89B1-ECD1-2881-2E0E874F9E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4">
            <a:extLst>
              <a:ext uri="{FF2B5EF4-FFF2-40B4-BE49-F238E27FC236}">
                <a16:creationId xmlns:a16="http://schemas.microsoft.com/office/drawing/2014/main" id="{B8CEA3B4-180E-7D2C-A045-674FB73C5F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5">
            <a:extLst>
              <a:ext uri="{FF2B5EF4-FFF2-40B4-BE49-F238E27FC236}">
                <a16:creationId xmlns:a16="http://schemas.microsoft.com/office/drawing/2014/main" id="{B7AFB623-B158-927F-7814-7B046D2149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6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7">
            <a:extLst>
              <a:ext uri="{FF2B5EF4-FFF2-40B4-BE49-F238E27FC236}">
                <a16:creationId xmlns:a16="http://schemas.microsoft.com/office/drawing/2014/main" id="{FF134BB4-295B-D91C-733C-3065A31906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6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1">
            <a:extLst>
              <a:ext uri="{FF2B5EF4-FFF2-40B4-BE49-F238E27FC236}">
                <a16:creationId xmlns:a16="http://schemas.microsoft.com/office/drawing/2014/main" id="{E420E686-2AC9-3D84-22A1-C728B24A5C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213"/>
            <a:ext cx="12192000" cy="37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74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2">
            <a:extLst>
              <a:ext uri="{FF2B5EF4-FFF2-40B4-BE49-F238E27FC236}">
                <a16:creationId xmlns:a16="http://schemas.microsoft.com/office/drawing/2014/main" id="{D7DF004B-6438-9712-C049-3B9B2D144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9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3">
            <a:extLst>
              <a:ext uri="{FF2B5EF4-FFF2-40B4-BE49-F238E27FC236}">
                <a16:creationId xmlns:a16="http://schemas.microsoft.com/office/drawing/2014/main" id="{7FE10CE0-61A7-1C61-7AF6-F04DB263E4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8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4">
            <a:extLst>
              <a:ext uri="{FF2B5EF4-FFF2-40B4-BE49-F238E27FC236}">
                <a16:creationId xmlns:a16="http://schemas.microsoft.com/office/drawing/2014/main" id="{A3CEA4C5-E26B-1B56-839A-077CCA30AD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1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1">
            <a:extLst>
              <a:ext uri="{FF2B5EF4-FFF2-40B4-BE49-F238E27FC236}">
                <a16:creationId xmlns:a16="http://schemas.microsoft.com/office/drawing/2014/main" id="{96D1CB66-BC4E-368C-6CE4-46B5B58DC8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213"/>
            <a:ext cx="12192000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5">
            <a:extLst>
              <a:ext uri="{FF2B5EF4-FFF2-40B4-BE49-F238E27FC236}">
                <a16:creationId xmlns:a16="http://schemas.microsoft.com/office/drawing/2014/main" id="{B2107A88-8DAF-977A-922D-6D5E4CEB03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5013"/>
            <a:ext cx="12192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2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6">
            <a:extLst>
              <a:ext uri="{FF2B5EF4-FFF2-40B4-BE49-F238E27FC236}">
                <a16:creationId xmlns:a16="http://schemas.microsoft.com/office/drawing/2014/main" id="{5DA6BAAB-B705-B562-FE35-9AE1060D08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12192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7">
            <a:extLst>
              <a:ext uri="{FF2B5EF4-FFF2-40B4-BE49-F238E27FC236}">
                <a16:creationId xmlns:a16="http://schemas.microsoft.com/office/drawing/2014/main" id="{8840E5FD-6B61-1C3D-76F9-1A5E5746A5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19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1">
            <a:extLst>
              <a:ext uri="{FF2B5EF4-FFF2-40B4-BE49-F238E27FC236}">
                <a16:creationId xmlns:a16="http://schemas.microsoft.com/office/drawing/2014/main" id="{DD4D06B5-E530-A2A1-08A1-8D82DF3A7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038"/>
            <a:ext cx="12192000" cy="39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4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2">
            <a:extLst>
              <a:ext uri="{FF2B5EF4-FFF2-40B4-BE49-F238E27FC236}">
                <a16:creationId xmlns:a16="http://schemas.microsoft.com/office/drawing/2014/main" id="{5D02A8AB-8793-A233-8495-8D3BCC4B25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3">
            <a:extLst>
              <a:ext uri="{FF2B5EF4-FFF2-40B4-BE49-F238E27FC236}">
                <a16:creationId xmlns:a16="http://schemas.microsoft.com/office/drawing/2014/main" id="{79AC1FB5-5612-9C03-80FF-B153450955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413"/>
            <a:ext cx="12192000" cy="50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4">
            <a:extLst>
              <a:ext uri="{FF2B5EF4-FFF2-40B4-BE49-F238E27FC236}">
                <a16:creationId xmlns:a16="http://schemas.microsoft.com/office/drawing/2014/main" id="{7856E7ED-FBCF-D389-D978-1341494E1C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76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5">
            <a:extLst>
              <a:ext uri="{FF2B5EF4-FFF2-40B4-BE49-F238E27FC236}">
                <a16:creationId xmlns:a16="http://schemas.microsoft.com/office/drawing/2014/main" id="{4E3C3C3F-37BF-C57F-3892-08CE8E0145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075"/>
            <a:ext cx="12192000" cy="2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9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6">
            <a:extLst>
              <a:ext uri="{FF2B5EF4-FFF2-40B4-BE49-F238E27FC236}">
                <a16:creationId xmlns:a16="http://schemas.microsoft.com/office/drawing/2014/main" id="{44DAA262-05EA-3D80-170C-9352E95D7F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388"/>
            <a:ext cx="12192000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84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7">
            <a:extLst>
              <a:ext uri="{FF2B5EF4-FFF2-40B4-BE49-F238E27FC236}">
                <a16:creationId xmlns:a16="http://schemas.microsoft.com/office/drawing/2014/main" id="{92DB2FC5-5A7B-D04B-5747-6DAD39A1E5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8075"/>
            <a:ext cx="12192000" cy="21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1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2">
            <a:extLst>
              <a:ext uri="{FF2B5EF4-FFF2-40B4-BE49-F238E27FC236}">
                <a16:creationId xmlns:a16="http://schemas.microsoft.com/office/drawing/2014/main" id="{8207807B-E6A1-9951-C5A9-983D1D0143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3">
            <a:extLst>
              <a:ext uri="{FF2B5EF4-FFF2-40B4-BE49-F238E27FC236}">
                <a16:creationId xmlns:a16="http://schemas.microsoft.com/office/drawing/2014/main" id="{6ADD747E-91BC-79E7-BBB4-3C6376C100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4">
            <a:extLst>
              <a:ext uri="{FF2B5EF4-FFF2-40B4-BE49-F238E27FC236}">
                <a16:creationId xmlns:a16="http://schemas.microsoft.com/office/drawing/2014/main" id="{512C06B8-2FC3-6CC6-5154-F6F63BBE11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938"/>
            <a:ext cx="121920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5">
            <a:extLst>
              <a:ext uri="{FF2B5EF4-FFF2-40B4-BE49-F238E27FC236}">
                <a16:creationId xmlns:a16="http://schemas.microsoft.com/office/drawing/2014/main" id="{E08AE891-3193-4713-C467-8C476B1371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63"/>
            <a:ext cx="12192000" cy="60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8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6">
            <a:extLst>
              <a:ext uri="{FF2B5EF4-FFF2-40B4-BE49-F238E27FC236}">
                <a16:creationId xmlns:a16="http://schemas.microsoft.com/office/drawing/2014/main" id="{8FBEB605-67B2-55E1-35E2-3C78AE1147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825"/>
            <a:ext cx="12192000" cy="48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9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8">
            <a:extLst>
              <a:ext uri="{FF2B5EF4-FFF2-40B4-BE49-F238E27FC236}">
                <a16:creationId xmlns:a16="http://schemas.microsoft.com/office/drawing/2014/main" id="{61D34AFB-15E9-6EEB-FC8A-5FEF4AA501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6225"/>
            <a:ext cx="12192000" cy="37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6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9">
            <a:extLst>
              <a:ext uri="{FF2B5EF4-FFF2-40B4-BE49-F238E27FC236}">
                <a16:creationId xmlns:a16="http://schemas.microsoft.com/office/drawing/2014/main" id="{F01936F9-FBCA-4CF1-02E4-0DC8868FF9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0"/>
            <a:ext cx="12192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6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 BI Day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Day 5</dc:title>
  <dc:creator>sachin saxena</dc:creator>
  <cp:lastModifiedBy>Sachin Saxena</cp:lastModifiedBy>
  <cp:revision>3</cp:revision>
  <dcterms:created xsi:type="dcterms:W3CDTF">2023-07-19T12:12:57Z</dcterms:created>
  <dcterms:modified xsi:type="dcterms:W3CDTF">2023-08-10T10:25:04Z</dcterms:modified>
</cp:coreProperties>
</file>